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64" r:id="rId3"/>
    <p:sldId id="267" r:id="rId4"/>
    <p:sldId id="266" r:id="rId5"/>
    <p:sldId id="265" r:id="rId6"/>
    <p:sldId id="26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750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32105-5045-46A8-BF4C-CD1DB22C5AFD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42488-05F6-4C06-99A7-70B0AD27109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145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42488-05F6-4C06-99A7-70B0AD271097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91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42488-05F6-4C06-99A7-70B0AD271097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267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42488-05F6-4C06-99A7-70B0AD271097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4193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42488-05F6-4C06-99A7-70B0AD271097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6280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42488-05F6-4C06-99A7-70B0AD271097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671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42488-05F6-4C06-99A7-70B0AD271097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5376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A42488-05F6-4C06-99A7-70B0AD271097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910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107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745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742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48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513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4722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201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050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869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0945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6813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15719-1B28-4CC0-8300-DF1AA309E977}" type="datetimeFigureOut">
              <a:rPr lang="en-CA" smtClean="0"/>
              <a:t>03/11/2012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7EF7D-AE1B-4475-A854-E7B2C33FA1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3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effrey\Desktop\OLP Wiki\olp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00" y="-152400"/>
            <a:ext cx="4076700" cy="40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8000" y="533400"/>
            <a:ext cx="5715000" cy="4038600"/>
          </a:xfrm>
        </p:spPr>
        <p:txBody>
          <a:bodyPr>
            <a:normAutofit/>
          </a:bodyPr>
          <a:lstStyle/>
          <a:p>
            <a:r>
              <a:rPr lang="en-CA" sz="7300" dirty="0" smtClean="0"/>
              <a:t>Our Platform</a:t>
            </a:r>
            <a:br>
              <a:rPr lang="en-CA" sz="7300" dirty="0" smtClean="0"/>
            </a:br>
            <a:r>
              <a:rPr lang="en-CA" sz="6600" dirty="0" smtClean="0"/>
              <a:t/>
            </a:r>
            <a:br>
              <a:rPr lang="en-CA" sz="6600" dirty="0" smtClean="0"/>
            </a:br>
            <a:r>
              <a:rPr lang="en-CA" sz="3600" dirty="0" smtClean="0"/>
              <a:t>An Internal Conversation…</a:t>
            </a:r>
            <a:br>
              <a:rPr lang="en-CA" sz="3600" dirty="0" smtClean="0"/>
            </a:br>
            <a:r>
              <a:rPr lang="en-CA" sz="3600" dirty="0" smtClean="0"/>
              <a:t>…an External Experiment</a:t>
            </a:r>
            <a:endParaRPr lang="en-CA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5486400"/>
            <a:ext cx="2477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Jeffrey McLarty</a:t>
            </a:r>
          </a:p>
          <a:p>
            <a:r>
              <a:rPr lang="en-CA" dirty="0" smtClean="0"/>
              <a:t>Annual General Meeting</a:t>
            </a:r>
          </a:p>
          <a:p>
            <a:r>
              <a:rPr lang="en-CA" dirty="0" smtClean="0"/>
              <a:t>November 4</a:t>
            </a:r>
            <a:r>
              <a:rPr lang="en-CA" baseline="30000" dirty="0" smtClean="0"/>
              <a:t>th</a:t>
            </a:r>
            <a:r>
              <a:rPr lang="en-CA" dirty="0" smtClean="0"/>
              <a:t> 2012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321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00" y="274638"/>
            <a:ext cx="4267200" cy="1143000"/>
          </a:xfrm>
        </p:spPr>
        <p:txBody>
          <a:bodyPr>
            <a:normAutofit fontScale="90000"/>
          </a:bodyPr>
          <a:lstStyle/>
          <a:p>
            <a:r>
              <a:rPr lang="en-CA" dirty="0" smtClean="0">
                <a:latin typeface="GeoSlb712 XBd BT" pitchFamily="18" charset="0"/>
              </a:rPr>
              <a:t>Five Succinct Planks</a:t>
            </a:r>
            <a:endParaRPr lang="en-CA" dirty="0">
              <a:latin typeface="GeoSlb712 XBd B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7380" y="1600200"/>
            <a:ext cx="4135620" cy="4525963"/>
          </a:xfrm>
        </p:spPr>
        <p:txBody>
          <a:bodyPr>
            <a:noAutofit/>
          </a:bodyPr>
          <a:lstStyle/>
          <a:p>
            <a:r>
              <a:rPr lang="en-CA" b="1" dirty="0" smtClean="0">
                <a:latin typeface="Segoe UI Light" pitchFamily="34" charset="0"/>
              </a:rPr>
              <a:t>Problem Statement</a:t>
            </a:r>
          </a:p>
          <a:p>
            <a:r>
              <a:rPr lang="en-CA" b="1" dirty="0" smtClean="0">
                <a:latin typeface="Segoe UI Light" pitchFamily="34" charset="0"/>
              </a:rPr>
              <a:t>Short term </a:t>
            </a:r>
            <a:r>
              <a:rPr lang="en-CA" dirty="0" smtClean="0">
                <a:latin typeface="Segoe UI Light" pitchFamily="34" charset="0"/>
              </a:rPr>
              <a:t>ideas (practical)</a:t>
            </a:r>
          </a:p>
          <a:p>
            <a:r>
              <a:rPr lang="en-CA" b="1" dirty="0" smtClean="0">
                <a:latin typeface="Segoe UI Light" pitchFamily="34" charset="0"/>
              </a:rPr>
              <a:t>Long term </a:t>
            </a:r>
            <a:r>
              <a:rPr lang="en-CA" dirty="0" smtClean="0">
                <a:latin typeface="Segoe UI Light" pitchFamily="34" charset="0"/>
              </a:rPr>
              <a:t>ideas (principled)</a:t>
            </a:r>
          </a:p>
          <a:p>
            <a:r>
              <a:rPr lang="en-CA" b="1" dirty="0" smtClean="0">
                <a:latin typeface="Segoe UI Light" pitchFamily="34" charset="0"/>
              </a:rPr>
              <a:t>Facts</a:t>
            </a:r>
          </a:p>
          <a:p>
            <a:r>
              <a:rPr lang="en-CA" b="1" dirty="0" smtClean="0">
                <a:latin typeface="Segoe UI Light" pitchFamily="34" charset="0"/>
              </a:rPr>
              <a:t>Talking Points</a:t>
            </a:r>
          </a:p>
          <a:p>
            <a:r>
              <a:rPr lang="en-CA" b="1" dirty="0" smtClean="0">
                <a:latin typeface="Segoe UI Light" pitchFamily="34" charset="0"/>
              </a:rPr>
              <a:t>Guidance</a:t>
            </a:r>
            <a:r>
              <a:rPr lang="en-CA" dirty="0" smtClean="0">
                <a:latin typeface="Segoe UI Light" pitchFamily="34" charset="0"/>
              </a:rPr>
              <a:t> for Candidates</a:t>
            </a:r>
          </a:p>
          <a:p>
            <a:endParaRPr lang="en-CA" dirty="0">
              <a:latin typeface="Segoe UI Light" pitchFamily="34" charset="0"/>
            </a:endParaRPr>
          </a:p>
        </p:txBody>
      </p:sp>
      <p:pic>
        <p:nvPicPr>
          <p:cNvPr id="1026" name="Picture 2" descr="http://wiki.libertarian.on.ca/uploads/9/92/HOW-POC2-8p5-x-5p5-LineFive-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43467"/>
            <a:ext cx="4932180" cy="755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532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OW-POC2-8p5-x-5p5-LineFive-6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8" b="76481"/>
          <a:stretch/>
        </p:blipFill>
        <p:spPr bwMode="auto">
          <a:xfrm>
            <a:off x="4673600" y="0"/>
            <a:ext cx="44704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iki.libertarian.on.ca/uploads/f/f3/HOW-POC2-8p5-x-5p5-LineFive-8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81"/>
          <a:stretch/>
        </p:blipFill>
        <p:spPr bwMode="auto">
          <a:xfrm>
            <a:off x="0" y="1"/>
            <a:ext cx="46863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" y="0"/>
            <a:ext cx="1752600" cy="533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 4"/>
          <p:cNvSpPr/>
          <p:nvPr/>
        </p:nvSpPr>
        <p:spPr>
          <a:xfrm>
            <a:off x="152400" y="1689100"/>
            <a:ext cx="8153400" cy="4180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 smtClean="0">
                <a:solidFill>
                  <a:srgbClr val="00B050"/>
                </a:solidFill>
                <a:effectLst/>
                <a:latin typeface="GeoSlb712 XBd BT"/>
                <a:ea typeface="Times New Roman"/>
                <a:cs typeface="Times New Roman"/>
              </a:rPr>
              <a:t>Short Term Focus: More Options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Allow Innovation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Reduce regulation’s on new treatments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Replace with warnings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Multi-level Insurance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Force Plan Participation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Choice of 92 competing insurers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000"/>
              </a:spcBef>
            </a:pPr>
            <a:endParaRPr lang="en-CA" sz="2000" dirty="0" smtClean="0">
              <a:solidFill>
                <a:srgbClr val="00B050"/>
              </a:solidFill>
              <a:effectLst/>
              <a:latin typeface="GeoSlb712 XBd BT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 smtClean="0">
                <a:solidFill>
                  <a:srgbClr val="00B050"/>
                </a:solidFill>
                <a:effectLst/>
                <a:latin typeface="GeoSlb712 XBd BT"/>
                <a:ea typeface="Times New Roman"/>
                <a:cs typeface="Times New Roman"/>
              </a:rPr>
              <a:t>Long Term Focus: Shorter Wait Times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Competitive Service Model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Charge extra for better service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More doctors, shorter lines for all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Stimulate Voluntary Support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Rely more on charity of friends &amp; family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Less of a burden on society </a:t>
            </a:r>
            <a:endParaRPr lang="en-CA" sz="2000" dirty="0">
              <a:effectLst/>
              <a:latin typeface="Segoe UI Light"/>
              <a:ea typeface="Times New Roman"/>
              <a:cs typeface="Times New Roman"/>
            </a:endParaRPr>
          </a:p>
        </p:txBody>
      </p:sp>
      <p:sp>
        <p:nvSpPr>
          <p:cNvPr id="7" name="Text Box 5"/>
          <p:cNvSpPr txBox="1"/>
          <p:nvPr/>
        </p:nvSpPr>
        <p:spPr>
          <a:xfrm rot="1810851">
            <a:off x="5606739" y="532137"/>
            <a:ext cx="3314769" cy="10693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CA" sz="6000" b="1" spc="50">
                <a:ln>
                  <a:noFill/>
                </a:ln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GeoSlb712 XBd BT"/>
                <a:ea typeface="Calibri"/>
                <a:cs typeface="Times New Roman"/>
              </a:rPr>
              <a:t>DRAFT</a:t>
            </a:r>
            <a:endParaRPr lang="en-CA" sz="600">
              <a:effectLst/>
              <a:latin typeface="Segoe UI Ligh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0213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OW-POC2-8p5-x-5p5-LineFive-6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8" b="76481"/>
          <a:stretch/>
        </p:blipFill>
        <p:spPr bwMode="auto">
          <a:xfrm>
            <a:off x="4673600" y="0"/>
            <a:ext cx="44704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OW-POC2-8p5-x-5p5-LineFive-7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81"/>
          <a:stretch/>
        </p:blipFill>
        <p:spPr bwMode="auto">
          <a:xfrm>
            <a:off x="0" y="1"/>
            <a:ext cx="46863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2400" y="1689101"/>
            <a:ext cx="8686800" cy="4898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 smtClean="0">
                <a:solidFill>
                  <a:srgbClr val="00B050"/>
                </a:solidFill>
                <a:effectLst/>
                <a:latin typeface="GeoSlb712 XBd BT"/>
                <a:ea typeface="Times New Roman"/>
                <a:cs typeface="Times New Roman"/>
              </a:rPr>
              <a:t>Short Term Focus: More Freedom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Lower Income Taxes, HST and Gasoline Tax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Reduce each income tax tier rate by 10%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Lower income taxes for everybody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Reduce HST from 13% to 10%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Lower the price of almost everything by approximately 3%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Reduce Gasoline Tax from $0.147 to $0.097/L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Lower price of gas by $0.05/L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Close Tax Loopholes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 smtClean="0">
                <a:solidFill>
                  <a:srgbClr val="00B050"/>
                </a:solidFill>
                <a:effectLst/>
                <a:latin typeface="GeoSlb712 XBd BT"/>
                <a:ea typeface="Times New Roman"/>
                <a:cs typeface="Times New Roman"/>
              </a:rPr>
              <a:t>Long Term Focus: Less Stress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Sole Flat Rate Income Tax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Constant Percentage of Income &amp; Capital Gains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Simple, like Alberta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End all other taxes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End HST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No more hassle &amp; confusion for businesses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End Corporate Taxes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Corporations don’t use hospitals or schools</a:t>
            </a:r>
            <a:endParaRPr lang="en-CA" sz="2000" dirty="0">
              <a:effectLst/>
              <a:latin typeface="Segoe UI Light"/>
              <a:ea typeface="Times New Roman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0"/>
            <a:ext cx="1752600" cy="533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 Box 5"/>
          <p:cNvSpPr txBox="1"/>
          <p:nvPr/>
        </p:nvSpPr>
        <p:spPr>
          <a:xfrm rot="1810851">
            <a:off x="5606739" y="532137"/>
            <a:ext cx="3314769" cy="10693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CA" sz="6000" b="1" spc="50">
                <a:ln>
                  <a:noFill/>
                </a:ln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GeoSlb712 XBd BT"/>
                <a:ea typeface="Calibri"/>
                <a:cs typeface="Times New Roman"/>
              </a:rPr>
              <a:t>DRAFT</a:t>
            </a:r>
            <a:endParaRPr lang="en-CA" sz="600">
              <a:effectLst/>
              <a:latin typeface="Segoe UI Ligh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5386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OW-POC2-8p5-x-5p5-LineFive-6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81"/>
          <a:stretch/>
        </p:blipFill>
        <p:spPr bwMode="auto">
          <a:xfrm>
            <a:off x="0" y="0"/>
            <a:ext cx="46863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OW-POC2-8p5-x-5p5-LineFive-6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8" b="76481"/>
          <a:stretch/>
        </p:blipFill>
        <p:spPr bwMode="auto">
          <a:xfrm>
            <a:off x="4673600" y="0"/>
            <a:ext cx="44704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2400" y="1689100"/>
            <a:ext cx="8839200" cy="523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 smtClean="0">
                <a:solidFill>
                  <a:srgbClr val="00B050"/>
                </a:solidFill>
                <a:effectLst/>
                <a:latin typeface="GeoSlb712 XBd BT"/>
                <a:ea typeface="Times New Roman"/>
                <a:cs typeface="Times New Roman"/>
              </a:rPr>
              <a:t>Short Term Focus: More Choice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Home Schooling Tax Breaks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Directed-Tax Choice for All Public Schools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Parents Choose School &amp; Tax Dollars Follow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Improvements abound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Treat Public Schools similar to Separate Catholic Schools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Privatize Religious Public Schools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Give them freedom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Teach who and what they want, without public funds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No more special treatment for a single religion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Reduce financial burden &amp; risk for Ontario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 smtClean="0">
                <a:solidFill>
                  <a:srgbClr val="00B050"/>
                </a:solidFill>
                <a:effectLst/>
                <a:latin typeface="GeoSlb712 XBd BT"/>
                <a:ea typeface="Times New Roman"/>
                <a:cs typeface="Times New Roman"/>
              </a:rPr>
              <a:t>Long Term Focus: More Quality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Privatize All Public Schools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Give them freedom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Options, innovation, salaries &amp; schedules.</a:t>
            </a:r>
            <a:endParaRPr lang="en-CA" sz="2000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 smtClean="0">
                <a:effectLst/>
                <a:latin typeface="Segoe UI Light"/>
                <a:ea typeface="Times New Roman"/>
                <a:cs typeface="Times New Roman"/>
              </a:rPr>
              <a:t>Eliminate Interference</a:t>
            </a:r>
            <a:endParaRPr lang="en-CA" sz="2000" b="1" dirty="0" smtClean="0">
              <a:effectLst/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Legalize information transfer 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 smtClean="0">
                <a:effectLst/>
                <a:latin typeface="Segoe UI Light"/>
                <a:ea typeface="Times New Roman"/>
                <a:cs typeface="Times New Roman"/>
              </a:rPr>
              <a:t> Do not dictate curriculum, testing methods, technologies.</a:t>
            </a:r>
            <a:endParaRPr lang="en-CA" sz="2000" dirty="0">
              <a:effectLst/>
              <a:latin typeface="Segoe UI Light"/>
              <a:ea typeface="Times New Roman"/>
              <a:cs typeface="Times New Roman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0"/>
            <a:ext cx="1752600" cy="533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 Box 5"/>
          <p:cNvSpPr txBox="1"/>
          <p:nvPr/>
        </p:nvSpPr>
        <p:spPr>
          <a:xfrm rot="1810851">
            <a:off x="5606739" y="532137"/>
            <a:ext cx="3314769" cy="10693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CA" sz="6000" b="1" spc="50">
                <a:ln>
                  <a:noFill/>
                </a:ln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GeoSlb712 XBd BT"/>
                <a:ea typeface="Calibri"/>
                <a:cs typeface="Times New Roman"/>
              </a:rPr>
              <a:t>DRAFT</a:t>
            </a:r>
            <a:endParaRPr lang="en-CA" sz="600">
              <a:effectLst/>
              <a:latin typeface="Segoe UI Ligh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40939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OW-POC2-8p5-x-5p5-LineFive-6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8" b="76481"/>
          <a:stretch/>
        </p:blipFill>
        <p:spPr bwMode="auto">
          <a:xfrm>
            <a:off x="4673600" y="0"/>
            <a:ext cx="44704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wiki.libertarian.on.ca/uploads/a/a9/HOW-POC2-8p5-x-5p5-LineFive-9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81"/>
          <a:stretch/>
        </p:blipFill>
        <p:spPr bwMode="auto">
          <a:xfrm>
            <a:off x="0" y="1"/>
            <a:ext cx="46863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8600" y="0"/>
            <a:ext cx="1752600" cy="533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Rectangle 1"/>
          <p:cNvSpPr/>
          <p:nvPr/>
        </p:nvSpPr>
        <p:spPr>
          <a:xfrm>
            <a:off x="152400" y="1689101"/>
            <a:ext cx="8839200" cy="4621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>
                <a:solidFill>
                  <a:srgbClr val="00B050"/>
                </a:solidFill>
                <a:latin typeface="GeoSlb712 XBd BT"/>
                <a:ea typeface="Times New Roman"/>
                <a:cs typeface="Times New Roman"/>
              </a:rPr>
              <a:t>Short Term Focus: More </a:t>
            </a:r>
            <a:r>
              <a:rPr lang="en-CA" sz="2000" dirty="0" smtClean="0">
                <a:solidFill>
                  <a:srgbClr val="00B050"/>
                </a:solidFill>
                <a:latin typeface="GeoSlb712 XBd BT"/>
                <a:ea typeface="Times New Roman"/>
                <a:cs typeface="Times New Roman"/>
              </a:rPr>
              <a:t>Sustainable</a:t>
            </a:r>
            <a:endParaRPr lang="en-CA" sz="2000" dirty="0">
              <a:solidFill>
                <a:srgbClr val="00B050"/>
              </a:solidFill>
              <a:latin typeface="GeoSlb712 XBd B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>
                <a:latin typeface="Segoe UI Light"/>
                <a:ea typeface="Times New Roman"/>
                <a:cs typeface="Times New Roman"/>
              </a:rPr>
              <a:t>Stop Subsidizing Solar &amp; Wind</a:t>
            </a:r>
            <a:endParaRPr lang="en-CA" sz="2000" b="1" dirty="0"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>
                <a:latin typeface="Segoe UI Light"/>
                <a:ea typeface="Times New Roman"/>
                <a:cs typeface="Times New Roman"/>
              </a:rPr>
              <a:t>Stop FIT &amp; </a:t>
            </a:r>
            <a:r>
              <a:rPr lang="en-US" sz="2000" dirty="0" err="1">
                <a:latin typeface="Segoe UI Light"/>
                <a:ea typeface="Times New Roman"/>
                <a:cs typeface="Times New Roman"/>
              </a:rPr>
              <a:t>MicroFIT</a:t>
            </a:r>
            <a:r>
              <a:rPr lang="en-US" sz="2000" dirty="0">
                <a:latin typeface="Segoe UI Light"/>
                <a:ea typeface="Times New Roman"/>
                <a:cs typeface="Times New Roman"/>
              </a:rPr>
              <a:t> </a:t>
            </a:r>
            <a:r>
              <a:rPr lang="en-US" sz="2000" dirty="0"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>
                <a:latin typeface="Segoe UI Light"/>
                <a:ea typeface="Times New Roman"/>
                <a:cs typeface="Times New Roman"/>
              </a:rPr>
              <a:t> Market will build most efficient alternatives</a:t>
            </a:r>
            <a:endParaRPr lang="en-CA" sz="2000" dirty="0"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>
                <a:latin typeface="Segoe UI Light"/>
                <a:ea typeface="Times New Roman"/>
                <a:cs typeface="Times New Roman"/>
              </a:rPr>
              <a:t>Stop Risky Energy Programs</a:t>
            </a:r>
            <a:endParaRPr lang="en-CA" sz="2000" b="1" dirty="0"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>
                <a:latin typeface="Segoe UI Light"/>
                <a:ea typeface="Times New Roman"/>
                <a:cs typeface="Times New Roman"/>
              </a:rPr>
              <a:t>Let the Market Test New Technologies </a:t>
            </a:r>
            <a:r>
              <a:rPr lang="en-US" sz="2000" dirty="0"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>
                <a:latin typeface="Segoe UI Light"/>
                <a:ea typeface="Times New Roman"/>
                <a:cs typeface="Times New Roman"/>
              </a:rPr>
              <a:t> Smart Meters, smart grid and other risky technology bets are not appropriate for tax dollars.</a:t>
            </a:r>
            <a:endParaRPr lang="en-CA" sz="2000" dirty="0"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>
                <a:latin typeface="Segoe UI Light"/>
                <a:ea typeface="Times New Roman"/>
                <a:cs typeface="Times New Roman"/>
              </a:rPr>
              <a:t>Undo Regulated Plan </a:t>
            </a:r>
            <a:r>
              <a:rPr lang="en-US" sz="2000" dirty="0" smtClean="0">
                <a:latin typeface="Segoe UI Light"/>
                <a:ea typeface="Times New Roman"/>
                <a:cs typeface="Times New Roman"/>
              </a:rPr>
              <a:t>Program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</a:pPr>
            <a:r>
              <a:rPr lang="en-US" sz="2000" dirty="0" smtClean="0">
                <a:latin typeface="Segoe UI Light"/>
                <a:ea typeface="Times New Roman"/>
                <a:cs typeface="Times New Roman"/>
              </a:rPr>
              <a:t> </a:t>
            </a:r>
            <a:endParaRPr lang="en-CA" sz="2000" dirty="0">
              <a:latin typeface="Segoe UI Light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>
                <a:solidFill>
                  <a:srgbClr val="00B050"/>
                </a:solidFill>
                <a:latin typeface="GeoSlb712 XBd BT"/>
                <a:ea typeface="Times New Roman"/>
                <a:cs typeface="Times New Roman"/>
              </a:rPr>
              <a:t>Long Term Focus: </a:t>
            </a:r>
            <a:r>
              <a:rPr lang="en-CA" sz="2000" dirty="0" smtClean="0">
                <a:solidFill>
                  <a:srgbClr val="00B050"/>
                </a:solidFill>
                <a:latin typeface="GeoSlb712 XBd BT"/>
                <a:ea typeface="Times New Roman"/>
                <a:cs typeface="Times New Roman"/>
              </a:rPr>
              <a:t>Lower Bills</a:t>
            </a:r>
            <a:endParaRPr lang="en-CA" sz="2000" dirty="0">
              <a:solidFill>
                <a:srgbClr val="00B050"/>
              </a:solidFill>
              <a:latin typeface="GeoSlb712 XBd B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>
                <a:latin typeface="Segoe UI Light"/>
                <a:ea typeface="Times New Roman"/>
                <a:cs typeface="Times New Roman"/>
              </a:rPr>
              <a:t>End Corporate Handouts &amp; Bailouts</a:t>
            </a:r>
            <a:endParaRPr lang="en-CA" sz="2000" b="1" dirty="0"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>
                <a:latin typeface="Segoe UI Light"/>
                <a:ea typeface="Times New Roman"/>
                <a:cs typeface="Times New Roman"/>
              </a:rPr>
              <a:t>Do not renew contracts &amp; programs </a:t>
            </a:r>
            <a:r>
              <a:rPr lang="en-US" sz="2000" dirty="0"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>
                <a:latin typeface="Segoe UI Light"/>
                <a:ea typeface="Times New Roman"/>
                <a:cs typeface="Times New Roman"/>
              </a:rPr>
              <a:t> No more importing cheap power, and buying expensive power.</a:t>
            </a:r>
            <a:endParaRPr lang="en-CA" sz="2000" dirty="0"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>
                <a:latin typeface="Segoe UI Light"/>
                <a:ea typeface="Times New Roman"/>
                <a:cs typeface="Times New Roman"/>
              </a:rPr>
              <a:t>Privatize Energy All Production</a:t>
            </a:r>
            <a:endParaRPr lang="en-CA" sz="2000" b="1" dirty="0"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>
                <a:latin typeface="Segoe UI Light"/>
                <a:ea typeface="Times New Roman"/>
                <a:cs typeface="Times New Roman"/>
              </a:rPr>
              <a:t>Sell Ontario Power Generation </a:t>
            </a:r>
            <a:r>
              <a:rPr lang="en-US" sz="2000" dirty="0"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>
                <a:latin typeface="Segoe UI Light"/>
                <a:ea typeface="Times New Roman"/>
                <a:cs typeface="Times New Roman"/>
              </a:rPr>
              <a:t> Reduce Debt &amp; Risk</a:t>
            </a:r>
            <a:endParaRPr lang="en-CA" sz="2000" dirty="0">
              <a:effectLst/>
              <a:latin typeface="Segoe UI Light"/>
              <a:ea typeface="Times New Roman"/>
              <a:cs typeface="Times New Roman"/>
            </a:endParaRPr>
          </a:p>
        </p:txBody>
      </p:sp>
      <p:sp>
        <p:nvSpPr>
          <p:cNvPr id="7" name="Text Box 5"/>
          <p:cNvSpPr txBox="1"/>
          <p:nvPr/>
        </p:nvSpPr>
        <p:spPr>
          <a:xfrm rot="1810851">
            <a:off x="5606739" y="532137"/>
            <a:ext cx="3314769" cy="10693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CA" sz="6000" b="1" spc="50">
                <a:ln>
                  <a:noFill/>
                </a:ln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GeoSlb712 XBd BT"/>
                <a:ea typeface="Calibri"/>
                <a:cs typeface="Times New Roman"/>
              </a:rPr>
              <a:t>DRAFT</a:t>
            </a:r>
            <a:endParaRPr lang="en-CA" sz="600">
              <a:effectLst/>
              <a:latin typeface="Segoe UI Ligh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1039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iki.libertarian.on.ca/uploads/f/ff/HOW-POC2-8p5-x-5p5-LineFive-10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8231" b="76417"/>
          <a:stretch/>
        </p:blipFill>
        <p:spPr bwMode="auto">
          <a:xfrm>
            <a:off x="0" y="1"/>
            <a:ext cx="5984875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28600" y="0"/>
            <a:ext cx="1752600" cy="533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1" name="Picture 2" descr="HOW-POC2-8p5-x-5p5-LineFive-6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8" b="76481"/>
          <a:stretch/>
        </p:blipFill>
        <p:spPr bwMode="auto">
          <a:xfrm>
            <a:off x="4648200" y="0"/>
            <a:ext cx="4572000" cy="168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1689100"/>
            <a:ext cx="8661400" cy="4006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>
                <a:solidFill>
                  <a:srgbClr val="00B050"/>
                </a:solidFill>
                <a:latin typeface="GeoSlb712 XBd BT"/>
                <a:ea typeface="Times New Roman"/>
                <a:cs typeface="Times New Roman"/>
              </a:rPr>
              <a:t>Short Term Focus: More Opportunity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>
                <a:latin typeface="Segoe UI Light"/>
                <a:ea typeface="Times New Roman"/>
                <a:cs typeface="Times New Roman"/>
              </a:rPr>
              <a:t>Cut Red Tape for Job Creators</a:t>
            </a:r>
            <a:endParaRPr lang="en-CA" sz="2000" b="1" dirty="0"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>
                <a:latin typeface="Segoe UI Light"/>
                <a:ea typeface="Times New Roman"/>
                <a:cs typeface="Times New Roman"/>
              </a:rPr>
              <a:t>Remove Obstacles </a:t>
            </a:r>
            <a:r>
              <a:rPr lang="en-US" sz="2000" dirty="0"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>
                <a:latin typeface="Segoe UI Light"/>
                <a:ea typeface="Times New Roman"/>
                <a:cs typeface="Times New Roman"/>
              </a:rPr>
              <a:t> Wages &amp; Training requirements should be determined by the employee &amp; employer</a:t>
            </a:r>
            <a:endParaRPr lang="en-CA" sz="2000" dirty="0">
              <a:latin typeface="Segoe UI Light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>
                <a:latin typeface="Segoe UI Light"/>
                <a:ea typeface="Times New Roman"/>
                <a:cs typeface="Times New Roman"/>
              </a:rPr>
              <a:t>Grant “Right to Work”</a:t>
            </a:r>
            <a:endParaRPr lang="en-CA" sz="2000" b="1" dirty="0"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>
                <a:latin typeface="Segoe UI Light"/>
                <a:ea typeface="Times New Roman"/>
                <a:cs typeface="Times New Roman"/>
              </a:rPr>
              <a:t>Enable Non-Unionized Workers to fill public unionized jobs </a:t>
            </a:r>
            <a:r>
              <a:rPr lang="en-US" sz="2000" dirty="0"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>
                <a:latin typeface="Segoe UI Light"/>
                <a:ea typeface="Times New Roman"/>
                <a:cs typeface="Times New Roman"/>
              </a:rPr>
              <a:t> Benefits employers,  employees and </a:t>
            </a:r>
            <a:r>
              <a:rPr lang="en-US" sz="2000" dirty="0" smtClean="0">
                <a:latin typeface="Segoe UI Light"/>
                <a:ea typeface="Times New Roman"/>
                <a:cs typeface="Times New Roman"/>
              </a:rPr>
              <a:t>taxpayers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endParaRPr lang="en-CA" sz="2000" dirty="0">
              <a:latin typeface="Segoe UI Light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CA" sz="2000" dirty="0">
                <a:solidFill>
                  <a:srgbClr val="00B050"/>
                </a:solidFill>
                <a:latin typeface="GeoSlb712 XBd BT"/>
                <a:ea typeface="Times New Roman"/>
                <a:cs typeface="Times New Roman"/>
              </a:rPr>
              <a:t>Long Term Focus: Greater Prosperity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Wingdings"/>
              <a:buChar char=""/>
            </a:pPr>
            <a:r>
              <a:rPr lang="en-US" sz="2000" b="1" dirty="0">
                <a:latin typeface="Segoe UI Light"/>
                <a:ea typeface="Times New Roman"/>
                <a:cs typeface="Times New Roman"/>
              </a:rPr>
              <a:t>Improve Regulatory Environment</a:t>
            </a:r>
            <a:endParaRPr lang="en-CA" sz="2000" b="1" dirty="0">
              <a:latin typeface="Segoe UI Light"/>
              <a:ea typeface="Times New Roman"/>
              <a:cs typeface="Times New Roman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200"/>
              <a:buFont typeface="Arial"/>
              <a:buChar char="•"/>
            </a:pPr>
            <a:r>
              <a:rPr lang="en-US" sz="2000" dirty="0">
                <a:latin typeface="Segoe UI Light"/>
                <a:ea typeface="Times New Roman"/>
                <a:cs typeface="Times New Roman"/>
              </a:rPr>
              <a:t>Reduce Interference </a:t>
            </a:r>
            <a:r>
              <a:rPr lang="en-US" sz="2000" dirty="0">
                <a:latin typeface="Segoe UI Light"/>
                <a:ea typeface="Times New Roman"/>
                <a:cs typeface="Times New Roman"/>
                <a:sym typeface="Wingdings"/>
              </a:rPr>
              <a:t></a:t>
            </a:r>
            <a:r>
              <a:rPr lang="en-US" sz="2000" dirty="0">
                <a:latin typeface="Segoe UI Light"/>
                <a:ea typeface="Times New Roman"/>
                <a:cs typeface="Times New Roman"/>
              </a:rPr>
              <a:t> Licensing, Funding Support, Insurance Requirements, all interfere with greater prosperity.</a:t>
            </a:r>
            <a:endParaRPr lang="en-CA" sz="2000" dirty="0">
              <a:effectLst/>
              <a:latin typeface="Segoe UI Light"/>
              <a:ea typeface="Times New Roman"/>
              <a:cs typeface="Times New Roman"/>
            </a:endParaRPr>
          </a:p>
        </p:txBody>
      </p:sp>
      <p:sp>
        <p:nvSpPr>
          <p:cNvPr id="7" name="Text Box 5"/>
          <p:cNvSpPr txBox="1"/>
          <p:nvPr/>
        </p:nvSpPr>
        <p:spPr>
          <a:xfrm rot="1810851">
            <a:off x="5606739" y="532137"/>
            <a:ext cx="3314769" cy="106939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algn="ctr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CA" sz="6000" b="1" spc="50">
                <a:ln>
                  <a:noFill/>
                </a:ln>
                <a:gradFill>
                  <a:gsLst>
                    <a:gs pos="25000">
                      <a:srgbClr val="E0322D"/>
                    </a:gs>
                    <a:gs pos="100000">
                      <a:srgbClr val="A01C18"/>
                    </a:gs>
                  </a:gsLst>
                  <a:lin ang="5400000" scaled="0"/>
                </a:gradFill>
                <a:effectLst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GeoSlb712 XBd BT"/>
                <a:ea typeface="Calibri"/>
                <a:cs typeface="Times New Roman"/>
              </a:rPr>
              <a:t>DRAFT</a:t>
            </a:r>
            <a:endParaRPr lang="en-CA" sz="600">
              <a:effectLst/>
              <a:latin typeface="Segoe UI Ligh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3210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505</Words>
  <Application>Microsoft Office PowerPoint</Application>
  <PresentationFormat>On-screen Show (4:3)</PresentationFormat>
  <Paragraphs>81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Our Platform  An Internal Conversation… …an External Experiment</vt:lpstr>
      <vt:lpstr>Five Succinct Planks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Jeffrey</dc:creator>
  <cp:lastModifiedBy>Jeffrey</cp:lastModifiedBy>
  <cp:revision>9</cp:revision>
  <dcterms:created xsi:type="dcterms:W3CDTF">2012-11-01T16:12:25Z</dcterms:created>
  <dcterms:modified xsi:type="dcterms:W3CDTF">2012-11-03T19:41:57Z</dcterms:modified>
</cp:coreProperties>
</file>